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4" r:id="rId5"/>
    <p:sldId id="265" r:id="rId6"/>
    <p:sldId id="258" r:id="rId7"/>
    <p:sldId id="259" r:id="rId8"/>
    <p:sldId id="261" r:id="rId9"/>
    <p:sldId id="263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4" autoAdjust="0"/>
    <p:restoredTop sz="94660"/>
  </p:normalViewPr>
  <p:slideViewPr>
    <p:cSldViewPr>
      <p:cViewPr varScale="1">
        <p:scale>
          <a:sx n="45" d="100"/>
          <a:sy n="45" d="100"/>
        </p:scale>
        <p:origin x="-124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768F-CE90-44CD-BABD-A2A98445F63F}" type="datetimeFigureOut">
              <a:rPr lang="fr-CA" smtClean="0"/>
              <a:t>2011-04-06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F57A4-38D1-41EC-B5FC-306525B814D4}" type="slidenum">
              <a:rPr lang="fr-CA" smtClean="0"/>
              <a:t>‹N°›</a:t>
            </a:fld>
            <a:endParaRPr lang="fr-C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768F-CE90-44CD-BABD-A2A98445F63F}" type="datetimeFigureOut">
              <a:rPr lang="fr-CA" smtClean="0"/>
              <a:t>2011-04-06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F57A4-38D1-41EC-B5FC-306525B814D4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768F-CE90-44CD-BABD-A2A98445F63F}" type="datetimeFigureOut">
              <a:rPr lang="fr-CA" smtClean="0"/>
              <a:t>2011-04-06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F57A4-38D1-41EC-B5FC-306525B814D4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768F-CE90-44CD-BABD-A2A98445F63F}" type="datetimeFigureOut">
              <a:rPr lang="fr-CA" smtClean="0"/>
              <a:t>2011-04-06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F57A4-38D1-41EC-B5FC-306525B814D4}" type="slidenum">
              <a:rPr lang="fr-CA" smtClean="0"/>
              <a:t>‹N°›</a:t>
            </a:fld>
            <a:endParaRPr lang="fr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768F-CE90-44CD-BABD-A2A98445F63F}" type="datetimeFigureOut">
              <a:rPr lang="fr-CA" smtClean="0"/>
              <a:t>2011-04-06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F57A4-38D1-41EC-B5FC-306525B814D4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768F-CE90-44CD-BABD-A2A98445F63F}" type="datetimeFigureOut">
              <a:rPr lang="fr-CA" smtClean="0"/>
              <a:t>2011-04-06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F57A4-38D1-41EC-B5FC-306525B814D4}" type="slidenum">
              <a:rPr lang="fr-CA" smtClean="0"/>
              <a:t>‹N°›</a:t>
            </a:fld>
            <a:endParaRPr lang="fr-C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768F-CE90-44CD-BABD-A2A98445F63F}" type="datetimeFigureOut">
              <a:rPr lang="fr-CA" smtClean="0"/>
              <a:t>2011-04-06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F57A4-38D1-41EC-B5FC-306525B814D4}" type="slidenum">
              <a:rPr lang="fr-CA" smtClean="0"/>
              <a:t>‹N°›</a:t>
            </a:fld>
            <a:endParaRPr lang="fr-C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768F-CE90-44CD-BABD-A2A98445F63F}" type="datetimeFigureOut">
              <a:rPr lang="fr-CA" smtClean="0"/>
              <a:t>2011-04-06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F57A4-38D1-41EC-B5FC-306525B814D4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768F-CE90-44CD-BABD-A2A98445F63F}" type="datetimeFigureOut">
              <a:rPr lang="fr-CA" smtClean="0"/>
              <a:t>2011-04-06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F57A4-38D1-41EC-B5FC-306525B814D4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768F-CE90-44CD-BABD-A2A98445F63F}" type="datetimeFigureOut">
              <a:rPr lang="fr-CA" smtClean="0"/>
              <a:t>2011-04-06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F57A4-38D1-41EC-B5FC-306525B814D4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0768F-CE90-44CD-BABD-A2A98445F63F}" type="datetimeFigureOut">
              <a:rPr lang="fr-CA" smtClean="0"/>
              <a:t>2011-04-06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F57A4-38D1-41EC-B5FC-306525B814D4}" type="slidenum">
              <a:rPr lang="fr-CA" smtClean="0"/>
              <a:t>‹N°›</a:t>
            </a:fld>
            <a:endParaRPr lang="fr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D50768F-CE90-44CD-BABD-A2A98445F63F}" type="datetimeFigureOut">
              <a:rPr lang="fr-CA" smtClean="0"/>
              <a:t>2011-04-06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77F57A4-38D1-41EC-B5FC-306525B814D4}" type="slidenum">
              <a:rPr lang="fr-CA" smtClean="0"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67743" y="701663"/>
            <a:ext cx="42242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Ski de fond</a:t>
            </a:r>
            <a:endParaRPr lang="fr-FR" sz="5400" b="1" u="sng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73815" y="2915959"/>
            <a:ext cx="331236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Renaud Martel</a:t>
            </a:r>
          </a:p>
          <a:p>
            <a:pPr algn="ctr"/>
            <a:r>
              <a:rPr lang="fr-F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Foyer 303</a:t>
            </a:r>
            <a:endParaRPr lang="fr-FR" sz="5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8" name="Picture 4" descr="http://2.bp.blogspot.com/_31f-DDFbsYw/TUiF_tZV0-I/AAAAAAAAHag/aosW2SAshgw/s200/big_200901150926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96" y="4318399"/>
            <a:ext cx="2013880" cy="2013880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lesitedeschampions.ca/sport-skifond1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624993"/>
            <a:ext cx="3333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44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63688" y="404664"/>
            <a:ext cx="53054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u="sng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Sujets traités:</a:t>
            </a:r>
            <a:endParaRPr lang="fr-FR" sz="5400" b="1" u="sng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39552" y="1988840"/>
            <a:ext cx="51125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fr-CA" sz="28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fr-CA" sz="2800" dirty="0" smtClean="0">
                <a:solidFill>
                  <a:schemeClr val="bg2">
                    <a:lumMod val="50000"/>
                  </a:schemeClr>
                </a:solidFill>
              </a:rPr>
              <a:t>Instructions pour le fartage</a:t>
            </a:r>
          </a:p>
          <a:p>
            <a:pPr marL="285750" indent="-285750">
              <a:buFont typeface="Wingdings" pitchFamily="2" charset="2"/>
              <a:buChar char="Ø"/>
            </a:pPr>
            <a:endParaRPr lang="fr-CA" sz="2800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fr-CA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CA" sz="2800" dirty="0" smtClean="0">
                <a:solidFill>
                  <a:schemeClr val="bg2">
                    <a:lumMod val="50000"/>
                  </a:schemeClr>
                </a:solidFill>
              </a:rPr>
              <a:t>Entretien des skis</a:t>
            </a:r>
          </a:p>
          <a:p>
            <a:pPr marL="285750" indent="-285750">
              <a:buFont typeface="Wingdings" pitchFamily="2" charset="2"/>
              <a:buChar char="Ø"/>
            </a:pPr>
            <a:endParaRPr lang="fr-CA" sz="2800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fr-CA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CA" sz="2800" dirty="0" smtClean="0">
                <a:solidFill>
                  <a:schemeClr val="bg2">
                    <a:lumMod val="50000"/>
                  </a:schemeClr>
                </a:solidFill>
              </a:rPr>
              <a:t>Entretien des bottes</a:t>
            </a:r>
          </a:p>
          <a:p>
            <a:pPr marL="285750" indent="-285750">
              <a:buFont typeface="Wingdings" pitchFamily="2" charset="2"/>
              <a:buChar char="Ø"/>
            </a:pPr>
            <a:endParaRPr lang="fr-CA" sz="2800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fr-CA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fr-CA" sz="2800" dirty="0" smtClean="0">
                <a:solidFill>
                  <a:schemeClr val="bg2">
                    <a:lumMod val="50000"/>
                  </a:schemeClr>
                </a:solidFill>
              </a:rPr>
              <a:t>Entretien des pôles</a:t>
            </a:r>
            <a:endParaRPr lang="fr-CA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50" name="Picture 2" descr="http://www.boutiquecourir.com/images/fartage-chaud_mtl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556792"/>
            <a:ext cx="1805186" cy="1732979"/>
          </a:xfrm>
          <a:prstGeom prst="rect">
            <a:avLst/>
          </a:prstGeom>
          <a:noFill/>
          <a:ln w="762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7d5.scene7.com/is/image/CanadianTire/0828747_1?$medium$&amp;defaultImage=image_na_F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401" y="2852936"/>
            <a:ext cx="1524000" cy="1524001"/>
          </a:xfrm>
          <a:prstGeom prst="rect">
            <a:avLst/>
          </a:prstGeom>
          <a:noFill/>
          <a:ln w="762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ski-fond.com/images/Image/FISCHER-chaussures-RCS-skat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5845" y="3758533"/>
            <a:ext cx="2162008" cy="185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ages2.wishabi.ca/items/3074438/1271491490/3074438_155_15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157192"/>
            <a:ext cx="1476375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31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8481" y="260647"/>
            <a:ext cx="939872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800" b="1" u="sng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Instructions pour le fartage:</a:t>
            </a:r>
            <a:endParaRPr lang="fr-FR" sz="4800" b="1" u="sng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23528" y="1412776"/>
            <a:ext cx="53285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u="sng" dirty="0" smtClean="0"/>
              <a:t>Fartage:</a:t>
            </a:r>
            <a:r>
              <a:rPr lang="fr-CA" sz="2400" dirty="0" smtClean="0"/>
              <a:t> Action de mettre du fart, un corps gras sur les skis pour améliorer la glisse et pour assurer une bonne retenue du ski.</a:t>
            </a:r>
          </a:p>
          <a:p>
            <a:endParaRPr lang="fr-CA" sz="2400" u="sng" dirty="0"/>
          </a:p>
          <a:p>
            <a:r>
              <a:rPr lang="fr-CA" sz="2400" u="sng" dirty="0" smtClean="0"/>
              <a:t>Matériel nécessaire:</a:t>
            </a:r>
          </a:p>
          <a:p>
            <a:pPr marL="342900" indent="-342900">
              <a:buFont typeface="Wingdings" pitchFamily="2" charset="2"/>
              <a:buChar char="Ø"/>
            </a:pPr>
            <a:endParaRPr lang="fr-CA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fr-CA" sz="2400" dirty="0" smtClean="0"/>
              <a:t>Une brosse</a:t>
            </a:r>
          </a:p>
          <a:p>
            <a:pPr marL="342900" indent="-342900">
              <a:buFont typeface="Wingdings" pitchFamily="2" charset="2"/>
              <a:buChar char="Ø"/>
            </a:pPr>
            <a:endParaRPr lang="fr-CA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fr-CA" sz="2400" dirty="0" smtClean="0"/>
              <a:t>Un racloir de plexi</a:t>
            </a:r>
          </a:p>
          <a:p>
            <a:pPr marL="342900" indent="-342900">
              <a:buFont typeface="Wingdings" pitchFamily="2" charset="2"/>
              <a:buChar char="Ø"/>
            </a:pPr>
            <a:endParaRPr lang="fr-CA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fr-CA" sz="2400" dirty="0" smtClean="0"/>
              <a:t>Du fart</a:t>
            </a:r>
          </a:p>
          <a:p>
            <a:pPr marL="342900" indent="-342900">
              <a:buFont typeface="Wingdings" pitchFamily="2" charset="2"/>
              <a:buChar char="Ø"/>
            </a:pPr>
            <a:endParaRPr lang="fr-CA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fr-CA" sz="2400" dirty="0" smtClean="0"/>
              <a:t>Un fer à farter ou à repasser</a:t>
            </a:r>
            <a:endParaRPr lang="fr-CA" sz="2400" dirty="0"/>
          </a:p>
        </p:txBody>
      </p:sp>
      <p:pic>
        <p:nvPicPr>
          <p:cNvPr id="4098" name="Picture 2" descr="http://freresnordin.fr/produits/mini_brosse_violon_bron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855" y="2872690"/>
            <a:ext cx="156210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montaz.com/catalogue-img/catalogue_vignette/2010-2011/383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672" y="3288563"/>
            <a:ext cx="1350580" cy="1688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touslesprix.com/ph_tar/2/2/9/4/2294675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530" y="4839288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ultrafun.fr/img/p/861-1066-lar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247005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necteur droit avec flèche 6"/>
          <p:cNvCxnSpPr/>
          <p:nvPr/>
        </p:nvCxnSpPr>
        <p:spPr>
          <a:xfrm flipV="1">
            <a:off x="2555776" y="4044265"/>
            <a:ext cx="720080" cy="1768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V="1">
            <a:off x="3285439" y="4589876"/>
            <a:ext cx="1934633" cy="1768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4693940" y="5961380"/>
            <a:ext cx="1528022" cy="5190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1806293" y="5642074"/>
            <a:ext cx="1685587" cy="884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1522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6211" y="274467"/>
            <a:ext cx="81515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3200" b="1" u="sng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Instruction pour le fartage </a:t>
            </a:r>
            <a:r>
              <a:rPr lang="fr-FR" sz="3200" b="1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(</a:t>
            </a:r>
            <a:r>
              <a:rPr lang="fr-FR" sz="3200" b="1" u="sng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suite):</a:t>
            </a:r>
            <a:endParaRPr lang="fr-FR" sz="3200" b="1" u="sng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61771" y="935335"/>
            <a:ext cx="6066413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dirty="0" smtClean="0"/>
              <a:t>* Bien nettoyer ses skis avant de les </a:t>
            </a:r>
            <a:r>
              <a:rPr lang="fr-CA" sz="2800" dirty="0" err="1" smtClean="0"/>
              <a:t>refarter</a:t>
            </a:r>
            <a:r>
              <a:rPr lang="fr-CA" sz="2800" dirty="0" smtClean="0"/>
              <a:t>.</a:t>
            </a:r>
          </a:p>
          <a:p>
            <a:r>
              <a:rPr lang="fr-CA" sz="2800" u="sng" dirty="0" smtClean="0"/>
              <a:t>Première étape: </a:t>
            </a:r>
            <a:r>
              <a:rPr lang="fr-CA" sz="2800" dirty="0" smtClean="0"/>
              <a:t>Rassembler tout le matériel nécessaire sur une table.</a:t>
            </a:r>
          </a:p>
          <a:p>
            <a:endParaRPr lang="fr-CA" sz="2800" dirty="0"/>
          </a:p>
          <a:p>
            <a:r>
              <a:rPr lang="fr-CA" sz="2800" u="sng" dirty="0" smtClean="0"/>
              <a:t>Deuxième étape: </a:t>
            </a:r>
            <a:r>
              <a:rPr lang="fr-CA" sz="2800" dirty="0" smtClean="0"/>
              <a:t>On préchauffe le fer pour ensuite appuyer le fart contre le fer chaud pour faire couler une goutte de fart tous les 3 ou 4 cm.</a:t>
            </a:r>
          </a:p>
          <a:p>
            <a:endParaRPr lang="fr-CA" sz="2800" u="sng" dirty="0"/>
          </a:p>
          <a:p>
            <a:r>
              <a:rPr lang="fr-CA" sz="2800" u="sng" dirty="0" smtClean="0"/>
              <a:t>Troisième étape: </a:t>
            </a:r>
            <a:r>
              <a:rPr lang="fr-CA" sz="2800" dirty="0" smtClean="0"/>
              <a:t>Repasser sur la semelle du ski avec le fer.</a:t>
            </a:r>
          </a:p>
          <a:p>
            <a:endParaRPr lang="fr-CA" sz="2800" u="sng" dirty="0"/>
          </a:p>
          <a:p>
            <a:endParaRPr lang="fr-CA" sz="2800" u="sng" dirty="0"/>
          </a:p>
        </p:txBody>
      </p:sp>
      <p:pic>
        <p:nvPicPr>
          <p:cNvPr id="5122" name="Picture 2" descr="Le matériel de fartage nécessai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829" y="1114425"/>
            <a:ext cx="2113974" cy="158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On fait couler le fart, une goutte tout les 3-4 centimètres par exemp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767" y="2996952"/>
            <a:ext cx="2122036" cy="159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Ensuite on repasse sa semelle, comme on le ferait pour sa gorete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828" y="4921786"/>
            <a:ext cx="2222037" cy="1666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257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6211" y="274467"/>
            <a:ext cx="81515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3200" b="1" u="sng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Instruction pour le fartage </a:t>
            </a:r>
            <a:r>
              <a:rPr lang="fr-FR" sz="3200" b="1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(</a:t>
            </a:r>
            <a:r>
              <a:rPr lang="fr-FR" sz="3200" b="1" u="sng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suite):</a:t>
            </a:r>
            <a:endParaRPr lang="fr-FR" sz="3200" b="1" u="sng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23528" y="1268760"/>
            <a:ext cx="6552728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A" sz="2800" u="sng" dirty="0" smtClean="0"/>
          </a:p>
          <a:p>
            <a:r>
              <a:rPr lang="fr-CA" sz="2800" u="sng" dirty="0" smtClean="0"/>
              <a:t>Quatrième étape: </a:t>
            </a:r>
            <a:r>
              <a:rPr lang="fr-CA" sz="2800" dirty="0" smtClean="0"/>
              <a:t>On passe le racloir à deux mains sur le ski pour égaliser et retirer le surplus.</a:t>
            </a:r>
            <a:r>
              <a:rPr lang="fr-CA" sz="2800" u="sng" dirty="0" smtClean="0"/>
              <a:t> </a:t>
            </a:r>
          </a:p>
          <a:p>
            <a:endParaRPr lang="fr-CA" sz="2800" u="sng" dirty="0"/>
          </a:p>
          <a:p>
            <a:r>
              <a:rPr lang="fr-CA" sz="2800" u="sng" dirty="0" smtClean="0"/>
              <a:t>Cinquième étape:</a:t>
            </a:r>
            <a:r>
              <a:rPr lang="fr-CA" sz="2800" dirty="0" smtClean="0"/>
              <a:t> Bien brosser la semelle du ski.</a:t>
            </a:r>
          </a:p>
          <a:p>
            <a:endParaRPr lang="fr-CA" sz="2800" u="sng" dirty="0"/>
          </a:p>
          <a:p>
            <a:r>
              <a:rPr lang="fr-CA" sz="2800" dirty="0" smtClean="0"/>
              <a:t>* Faire tout ce travail en </a:t>
            </a:r>
            <a:r>
              <a:rPr lang="fr-CA" sz="2800" dirty="0" err="1" smtClean="0"/>
              <a:t>millieu</a:t>
            </a:r>
            <a:r>
              <a:rPr lang="fr-CA" sz="2800" dirty="0" smtClean="0"/>
              <a:t> ouvert.</a:t>
            </a:r>
          </a:p>
          <a:p>
            <a:endParaRPr lang="fr-CA" sz="2800" dirty="0"/>
          </a:p>
          <a:p>
            <a:r>
              <a:rPr lang="fr-CA" sz="2800" dirty="0" smtClean="0"/>
              <a:t>* Le nombre de couche et le fart choisit dépend de la température extérieur.</a:t>
            </a:r>
          </a:p>
          <a:p>
            <a:pPr marL="457200" indent="-457200">
              <a:buFont typeface="Arial" charset="0"/>
              <a:buChar char="•"/>
            </a:pPr>
            <a:endParaRPr lang="fr-CA" sz="2800" dirty="0"/>
          </a:p>
          <a:p>
            <a:pPr marL="457200" indent="-457200">
              <a:buFont typeface="Arial" charset="0"/>
              <a:buChar char="•"/>
            </a:pPr>
            <a:endParaRPr lang="fr-CA" sz="2800" dirty="0" smtClean="0"/>
          </a:p>
          <a:p>
            <a:endParaRPr lang="fr-CA" sz="2800" u="sng" dirty="0"/>
          </a:p>
          <a:p>
            <a:endParaRPr lang="fr-CA" sz="2800" u="sng" dirty="0" smtClean="0"/>
          </a:p>
        </p:txBody>
      </p:sp>
      <p:pic>
        <p:nvPicPr>
          <p:cNvPr id="6146" name="Picture 2" descr="Bien sur on fait cette opération à deux mains ! Mais en l'occurence, je pouvais pas tenir l'appareil et le racloir en même temps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111" y="1268760"/>
            <a:ext cx="2229168" cy="1671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On fini en brossant. Faire tout ce travail en milieu aéré augmente ses chances de survie après 65 ans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814" y="3356992"/>
            <a:ext cx="2229168" cy="1671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214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08555" y="188640"/>
            <a:ext cx="6926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u="sng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Entretien des skis:</a:t>
            </a:r>
            <a:endParaRPr lang="fr-FR" sz="5400" b="1" u="sng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83568" y="1484784"/>
            <a:ext cx="7200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800" dirty="0" smtClean="0"/>
              <a:t>Un bon entretien de ses skis se résume à bien farter ses skis et à les farter fréquemment. (Instructions dans les diapositives précédentes).</a:t>
            </a:r>
          </a:p>
          <a:p>
            <a:endParaRPr lang="fr-CA" sz="2800" dirty="0" smtClean="0"/>
          </a:p>
          <a:p>
            <a:r>
              <a:rPr lang="fr-CA" sz="2800" dirty="0" smtClean="0"/>
              <a:t>Il faut aussi vérifier les fixations de temps en temps:</a:t>
            </a:r>
          </a:p>
          <a:p>
            <a:pPr marL="457200" indent="-457200">
              <a:buFont typeface="Wingdings" pitchFamily="2" charset="2"/>
              <a:buChar char="Ø"/>
            </a:pPr>
            <a:endParaRPr lang="fr-CA" sz="28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fr-CA" sz="2800" dirty="0" smtClean="0"/>
              <a:t>Fixations fixes (solide)</a:t>
            </a:r>
          </a:p>
          <a:p>
            <a:pPr marL="457200" indent="-457200">
              <a:buFont typeface="Wingdings" pitchFamily="2" charset="2"/>
              <a:buChar char="Ø"/>
            </a:pPr>
            <a:endParaRPr lang="fr-CA" sz="28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fr-CA" sz="2800" dirty="0" smtClean="0"/>
              <a:t>Vises bien serrées</a:t>
            </a:r>
          </a:p>
        </p:txBody>
      </p:sp>
      <p:pic>
        <p:nvPicPr>
          <p:cNvPr id="7170" name="Picture 2" descr="http://www.xc-sports.com/xc/images/rottefella_fixations_r4_s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389" y="4365104"/>
            <a:ext cx="1417347" cy="141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tout-decoration.com/public/vi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958" y="5450615"/>
            <a:ext cx="1405724" cy="1405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93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42885" y="188640"/>
            <a:ext cx="78582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u="sng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Entretien des bottes:</a:t>
            </a:r>
            <a:endParaRPr lang="fr-FR" sz="5400" b="1" u="sng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1520" y="1163779"/>
            <a:ext cx="72008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fr-CA" sz="2400" dirty="0" smtClean="0"/>
              <a:t>Retirer les détritus</a:t>
            </a:r>
          </a:p>
          <a:p>
            <a:pPr marL="457200" indent="-457200">
              <a:buFont typeface="Wingdings" pitchFamily="2" charset="2"/>
              <a:buChar char="Ø"/>
            </a:pPr>
            <a:endParaRPr lang="fr-CA" sz="2400" dirty="0"/>
          </a:p>
          <a:p>
            <a:pPr marL="457200" indent="-457200">
              <a:buFont typeface="Wingdings" pitchFamily="2" charset="2"/>
              <a:buChar char="Ø"/>
            </a:pPr>
            <a:r>
              <a:rPr lang="fr-CA" sz="2400" dirty="0" smtClean="0"/>
              <a:t>Bien laver les bottes après plusieurs utilisations</a:t>
            </a:r>
          </a:p>
          <a:p>
            <a:pPr marL="457200" indent="-457200">
              <a:buFont typeface="Wingdings" pitchFamily="2" charset="2"/>
              <a:buChar char="Ø"/>
            </a:pPr>
            <a:endParaRPr lang="fr-CA" sz="2400" dirty="0"/>
          </a:p>
          <a:p>
            <a:pPr marL="457200" indent="-457200">
              <a:buFont typeface="Wingdings" pitchFamily="2" charset="2"/>
              <a:buChar char="Ø"/>
            </a:pPr>
            <a:r>
              <a:rPr lang="fr-CA" sz="2400" dirty="0" smtClean="0"/>
              <a:t>Bien sécher les bottes après utilisation</a:t>
            </a:r>
          </a:p>
          <a:p>
            <a:pPr marL="457200" indent="-457200">
              <a:buFont typeface="Wingdings" pitchFamily="2" charset="2"/>
              <a:buChar char="Ø"/>
            </a:pPr>
            <a:endParaRPr lang="fr-CA" sz="2400" dirty="0"/>
          </a:p>
          <a:p>
            <a:pPr marL="457200" indent="-457200">
              <a:buFont typeface="Wingdings" pitchFamily="2" charset="2"/>
              <a:buChar char="Ø"/>
            </a:pPr>
            <a:r>
              <a:rPr lang="fr-CA" sz="2400" dirty="0" smtClean="0"/>
              <a:t>Bien aérer les bottes</a:t>
            </a:r>
          </a:p>
          <a:p>
            <a:pPr marL="457200" indent="-457200">
              <a:buFont typeface="Wingdings" pitchFamily="2" charset="2"/>
              <a:buChar char="Ø"/>
            </a:pPr>
            <a:endParaRPr lang="fr-CA" sz="2400" dirty="0"/>
          </a:p>
          <a:p>
            <a:pPr marL="457200" indent="-457200">
              <a:buFont typeface="Wingdings" pitchFamily="2" charset="2"/>
              <a:buChar char="Ø"/>
            </a:pPr>
            <a:r>
              <a:rPr lang="fr-CA" sz="2400" dirty="0" smtClean="0"/>
              <a:t>Renouveler l’imperméabilité à l’aide de différents produits</a:t>
            </a:r>
          </a:p>
          <a:p>
            <a:pPr marL="457200" indent="-457200">
              <a:buFont typeface="Wingdings" pitchFamily="2" charset="2"/>
              <a:buChar char="Ø"/>
            </a:pPr>
            <a:endParaRPr lang="fr-CA" sz="2400" dirty="0"/>
          </a:p>
          <a:p>
            <a:pPr marL="457200" indent="-457200">
              <a:buFont typeface="Wingdings" pitchFamily="2" charset="2"/>
              <a:buChar char="Ø"/>
            </a:pPr>
            <a:r>
              <a:rPr lang="fr-CA" sz="2400" dirty="0" smtClean="0"/>
              <a:t>Ne pas ranger dans un endroit humide mais sec</a:t>
            </a:r>
          </a:p>
          <a:p>
            <a:r>
              <a:rPr lang="fr-CA" sz="2400" dirty="0"/>
              <a:t> </a:t>
            </a:r>
            <a:r>
              <a:rPr lang="fr-CA" sz="2400" dirty="0" smtClean="0"/>
              <a:t>    le plus possible pour éviter les mauvaise odeurs</a:t>
            </a:r>
          </a:p>
          <a:p>
            <a:endParaRPr lang="fr-CA" sz="2400" dirty="0"/>
          </a:p>
          <a:p>
            <a:endParaRPr lang="fr-CA" sz="2400" dirty="0" smtClean="0"/>
          </a:p>
          <a:p>
            <a:pPr marL="457200" indent="-457200">
              <a:buFont typeface="Wingdings" pitchFamily="2" charset="2"/>
              <a:buChar char="Ø"/>
            </a:pPr>
            <a:endParaRPr lang="fr-CA" sz="2800" dirty="0"/>
          </a:p>
        </p:txBody>
      </p:sp>
      <p:pic>
        <p:nvPicPr>
          <p:cNvPr id="9218" name="Picture 2" descr="http://www.ac-strasbourg.fr/sections/enseignements/secondaire/pedagogie/les_disciplines/physchim/lycee/seconde/chimie/tp_-_synthese_dun_s/downloadFile/photo/savon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422" y="1700808"/>
            <a:ext cx="1763578" cy="1263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marque.quechua.com/upload/wysiwyg/Aides-au-choix/imp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5461" y="3466715"/>
            <a:ext cx="1333500" cy="145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sciencejunior.fr/wp-content/uploads/2011/03/pieds-qui-puent-150x15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0035" y="5426504"/>
            <a:ext cx="1098840" cy="109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926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1600" y="188640"/>
            <a:ext cx="74767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u="sng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Entretien des pôles:</a:t>
            </a:r>
            <a:endParaRPr lang="fr-FR" sz="5400" b="1" u="sng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1736" y="1188371"/>
            <a:ext cx="650448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fr-CA" sz="2600" dirty="0" smtClean="0"/>
              <a:t>Éviter de les frotter à du ciment</a:t>
            </a:r>
          </a:p>
          <a:p>
            <a:pPr marL="457200" indent="-457200">
              <a:buFont typeface="Wingdings" pitchFamily="2" charset="2"/>
              <a:buChar char="Ø"/>
            </a:pPr>
            <a:endParaRPr lang="fr-CA" sz="2600" dirty="0"/>
          </a:p>
          <a:p>
            <a:pPr marL="457200" indent="-457200">
              <a:buFont typeface="Wingdings" pitchFamily="2" charset="2"/>
              <a:buChar char="Ø"/>
            </a:pPr>
            <a:r>
              <a:rPr lang="fr-CA" sz="2600" dirty="0" smtClean="0"/>
              <a:t>Essuyer et sécher les pôles avant de les ranger pour éviter la rouille.</a:t>
            </a:r>
          </a:p>
          <a:p>
            <a:pPr marL="457200" indent="-457200">
              <a:buFont typeface="Wingdings" pitchFamily="2" charset="2"/>
              <a:buChar char="Ø"/>
            </a:pPr>
            <a:endParaRPr lang="fr-CA" sz="2600" dirty="0"/>
          </a:p>
          <a:p>
            <a:pPr marL="457200" indent="-457200">
              <a:buFont typeface="Wingdings" pitchFamily="2" charset="2"/>
              <a:buChar char="Ø"/>
            </a:pPr>
            <a:r>
              <a:rPr lang="fr-CA" sz="2600" dirty="0" smtClean="0"/>
              <a:t>Ne pas mettre tout ton poids sur les pôles (seulement pour l’équilibre)</a:t>
            </a:r>
          </a:p>
          <a:p>
            <a:pPr marL="457200" indent="-457200">
              <a:buFont typeface="Wingdings" pitchFamily="2" charset="2"/>
              <a:buChar char="Ø"/>
            </a:pPr>
            <a:endParaRPr lang="fr-CA" sz="2600" dirty="0"/>
          </a:p>
          <a:p>
            <a:pPr marL="457200" indent="-457200">
              <a:buFont typeface="Wingdings" pitchFamily="2" charset="2"/>
              <a:buChar char="Ø"/>
            </a:pPr>
            <a:r>
              <a:rPr lang="fr-CA" sz="2600" dirty="0" smtClean="0"/>
              <a:t>Pour l’hiver, faire affiler les piques</a:t>
            </a:r>
          </a:p>
          <a:p>
            <a:pPr marL="457200" indent="-457200">
              <a:buFont typeface="Wingdings" pitchFamily="2" charset="2"/>
              <a:buChar char="Ø"/>
            </a:pPr>
            <a:endParaRPr lang="fr-CA" sz="2600" dirty="0"/>
          </a:p>
          <a:p>
            <a:pPr marL="457200" indent="-457200">
              <a:buFont typeface="Wingdings" pitchFamily="2" charset="2"/>
              <a:buChar char="Ø"/>
            </a:pPr>
            <a:r>
              <a:rPr lang="fr-CA" sz="2600" dirty="0" smtClean="0"/>
              <a:t>Pour le printemps, mettre un bout de plastique au bout pour éviter de </a:t>
            </a:r>
            <a:r>
              <a:rPr lang="fr-CA" sz="2600" dirty="0" err="1" smtClean="0"/>
              <a:t>désaffilé</a:t>
            </a:r>
            <a:r>
              <a:rPr lang="fr-CA" sz="2600" dirty="0" smtClean="0"/>
              <a:t> les piques</a:t>
            </a:r>
            <a:endParaRPr lang="fr-CA" sz="2600" dirty="0"/>
          </a:p>
        </p:txBody>
      </p:sp>
      <p:pic>
        <p:nvPicPr>
          <p:cNvPr id="8194" name="Picture 2" descr="http://images1.wishabi.ca/items/2695889/1265575715/2695889_155_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581128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olpeper.com/wallpapers-en-cime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35768"/>
            <a:ext cx="1974099" cy="1480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ultiplier 5"/>
          <p:cNvSpPr/>
          <p:nvPr/>
        </p:nvSpPr>
        <p:spPr>
          <a:xfrm>
            <a:off x="7489571" y="1099517"/>
            <a:ext cx="1044116" cy="144016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8198" name="Picture 6" descr="http://www.clickonmylinks.fr/wp-content/images/serviet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695925"/>
            <a:ext cx="1511588" cy="151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757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7704" y="260648"/>
            <a:ext cx="59766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Merci de votre attention</a:t>
            </a:r>
          </a:p>
          <a:p>
            <a:pPr algn="ctr"/>
            <a:r>
              <a:rPr lang="fr-F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Et bon ski de fond!</a:t>
            </a:r>
            <a:endParaRPr lang="fr-F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074" name="Picture 2" descr="http://www.ville.saint-lambert.qc.ca/images_editlive/ski_de_fond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61048"/>
            <a:ext cx="3464143" cy="2758484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lesitedeschampions.ca/sport-skifond1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23698"/>
            <a:ext cx="3333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492904"/>
      </p:ext>
    </p:extLst>
  </p:cSld>
  <p:clrMapOvr>
    <a:masterClrMapping/>
  </p:clrMapOvr>
</p:sld>
</file>

<file path=ppt/theme/theme1.xml><?xml version="1.0" encoding="utf-8"?>
<a:theme xmlns:a="http://schemas.openxmlformats.org/drawingml/2006/main" name="Sillage">
  <a:themeElements>
    <a:clrScheme name="Sillage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illage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illage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2042</TotalTime>
  <Words>378</Words>
  <Application>Microsoft Office PowerPoint</Application>
  <PresentationFormat>Affichage à l'écran (4:3)</PresentationFormat>
  <Paragraphs>78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Sillage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</dc:creator>
  <cp:lastModifiedBy>Utilisateur</cp:lastModifiedBy>
  <cp:revision>13</cp:revision>
  <dcterms:created xsi:type="dcterms:W3CDTF">2011-04-06T15:06:55Z</dcterms:created>
  <dcterms:modified xsi:type="dcterms:W3CDTF">2011-04-08T01:08:58Z</dcterms:modified>
</cp:coreProperties>
</file>